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notesMasterIdLst>
    <p:notesMasterId r:id="rId4"/>
  </p:notesMasterIdLst>
  <p:handoutMasterIdLst>
    <p:handoutMasterId r:id="rId5"/>
  </p:handoutMasterIdLst>
  <p:sldIdLst>
    <p:sldId id="256" r:id="rId2"/>
    <p:sldId id="270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1528"/>
    <a:srgbClr val="B51C3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/>
          <a:lstStyle>
            <a:lvl1pPr algn="r">
              <a:defRPr sz="1300"/>
            </a:lvl1pPr>
          </a:lstStyle>
          <a:p>
            <a:fld id="{DE9DA84D-AE3B-412F-B90D-1826DB6019F0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7" y="9428585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 anchor="b"/>
          <a:lstStyle>
            <a:lvl1pPr algn="r">
              <a:defRPr sz="1300"/>
            </a:lvl1pPr>
          </a:lstStyle>
          <a:p>
            <a:fld id="{60434BF9-E56D-4690-9608-DEE5411F6E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377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/>
          <a:lstStyle>
            <a:lvl1pPr algn="r">
              <a:defRPr sz="1300"/>
            </a:lvl1pPr>
          </a:lstStyle>
          <a:p>
            <a:fld id="{799B1EA9-5B95-4B03-8D67-32D7F72ED393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79" rIns="95561" bIns="477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5561" tIns="47779" rIns="95561" bIns="47779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60" cy="496332"/>
          </a:xfrm>
          <a:prstGeom prst="rect">
            <a:avLst/>
          </a:prstGeom>
        </p:spPr>
        <p:txBody>
          <a:bodyPr vert="horz" lIns="95561" tIns="47779" rIns="95561" bIns="47779" rtlCol="0" anchor="b"/>
          <a:lstStyle>
            <a:lvl1pPr algn="r">
              <a:defRPr sz="1300"/>
            </a:lvl1pPr>
          </a:lstStyle>
          <a:p>
            <a:fld id="{7638BE2F-C80C-44BC-AD32-A8F0F0EEA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07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49AB-7792-45FF-85AF-142ECEE09D14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339F-0DB0-46F2-B719-72CDE26A2578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4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40E9-255A-4E97-A750-7E791CA5DFB2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6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D98-E0FF-4429-B94B-A5D62B748DED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64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AE0E-1807-4CDA-BD41-92746BF43567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7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6762-71B8-4647-A38B-F3B756CEBEFB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5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DCD6-6667-4BA9-BE51-FB33EDA663A3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1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3425-C10B-4C6B-86B3-5FE7BE33CD13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51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9A6C-14F3-432B-BAE4-D5AD2C02ECF0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0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2D46-B57F-4F62-9063-A5F4C9D4024E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4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CDF4-9777-4137-BA48-485E1C2FFDC8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FA92-8532-47A4-B63F-062AA0EF7C7F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3BEE-7A7A-4687-BCAB-E2873F3726CA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1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BEB6-AC5F-4A0D-B559-3405DF5958E3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562C-D98F-4F38-AF97-C44893B2DD97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CD72-2DA3-4099-A25F-50DB9786E487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6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ED87-B51A-412F-A6E9-3E37C14A0892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1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50000"/>
              </a:schemeClr>
            </a:gs>
            <a:gs pos="79000">
              <a:srgbClr val="D3D3D3">
                <a:lumMod val="10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CF06-FFA8-4A79-AE79-14C26D341E41}" type="datetime1">
              <a:rPr lang="en-US" smtClean="0"/>
              <a:t>12/12/2018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Francesca Lo Iacono - Pistoia, 5 maggio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63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9231" y="3009901"/>
            <a:ext cx="11044989" cy="1429751"/>
          </a:xfrm>
        </p:spPr>
        <p:txBody>
          <a:bodyPr>
            <a:noAutofit/>
          </a:bodyPr>
          <a:lstStyle/>
          <a:p>
            <a:pPr algn="ctr"/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4400" b="1" i="1" dirty="0"/>
              <a:t/>
            </a:r>
            <a:br>
              <a:rPr lang="it-IT" sz="4400" b="1" i="1" dirty="0"/>
            </a:br>
            <a:r>
              <a:rPr lang="it-IT" sz="3200" i="1" dirty="0">
                <a:solidFill>
                  <a:srgbClr val="851528"/>
                </a:solidFill>
              </a:rPr>
              <a:t>Titolo titolo titolo</a:t>
            </a:r>
            <a:br>
              <a:rPr lang="it-IT" sz="3200" i="1" dirty="0">
                <a:solidFill>
                  <a:srgbClr val="851528"/>
                </a:solidFill>
              </a:rPr>
            </a:br>
            <a:r>
              <a:rPr lang="it-IT" sz="3200" i="1" dirty="0">
                <a:solidFill>
                  <a:srgbClr val="851528"/>
                </a:solidFill>
              </a:rPr>
              <a:t>titolo titolo</a:t>
            </a:r>
            <a:br>
              <a:rPr lang="it-IT" sz="3200" i="1" dirty="0">
                <a:solidFill>
                  <a:srgbClr val="851528"/>
                </a:solidFill>
              </a:rPr>
            </a:br>
            <a:r>
              <a:rPr lang="it-IT" sz="2000" i="1" dirty="0">
                <a:solidFill>
                  <a:srgbClr val="851528"/>
                </a:solidFill>
              </a:rPr>
              <a:t>(eventuale sottotitolo)</a:t>
            </a:r>
            <a:r>
              <a:rPr lang="it-IT" sz="3200" i="1" dirty="0">
                <a:solidFill>
                  <a:srgbClr val="851528"/>
                </a:solidFill>
              </a:rPr>
              <a:t>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22884" y="6145969"/>
            <a:ext cx="75798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Nome Cognome - Pistoia, (giorno in numero) (mese in lettere) </a:t>
            </a:r>
            <a:r>
              <a:rPr lang="it-IT" sz="2000" i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2018</a:t>
            </a:r>
            <a:endParaRPr lang="it-IT" sz="20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252" y="385011"/>
            <a:ext cx="2725200" cy="10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866900" y="1885950"/>
            <a:ext cx="9226216" cy="736732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it-IT" sz="24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 Linotype" panose="02040502050505030304" pitchFamily="18" charset="0"/>
              </a:rPr>
              <a:t>Organismo di </a:t>
            </a:r>
            <a:r>
              <a:rPr lang="it-IT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studio Area </a:t>
            </a:r>
            <a:r>
              <a:rPr lang="it-IT" sz="2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tributaria</a:t>
            </a:r>
            <a:endParaRPr lang="it-IT" sz="2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9675" y="1275346"/>
            <a:ext cx="9944099" cy="649703"/>
          </a:xfrm>
        </p:spPr>
        <p:txBody>
          <a:bodyPr>
            <a:normAutofit/>
          </a:bodyPr>
          <a:lstStyle/>
          <a:p>
            <a:r>
              <a:rPr lang="it-IT" sz="2800" cap="small" dirty="0">
                <a:solidFill>
                  <a:srgbClr val="8515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Calibri" panose="020F0502020204030204" pitchFamily="34" charset="0"/>
              </a:rPr>
              <a:t>Titolo slide (argomento/capitolo/paragrafo)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2105526"/>
            <a:ext cx="9163050" cy="3957494"/>
          </a:xfrm>
        </p:spPr>
        <p:txBody>
          <a:bodyPr>
            <a:normAutofit fontScale="92500" lnSpcReduction="10000"/>
          </a:bodyPr>
          <a:lstStyle/>
          <a:p>
            <a:r>
              <a:rPr lang="it-IT" sz="22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XXXXXXXXXXXXXXXXXXXXXXXXX</a:t>
            </a:r>
          </a:p>
          <a:p>
            <a:pPr algn="just">
              <a:buNone/>
            </a:pPr>
            <a:r>
              <a:rPr lang="it-IT" sz="2000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	</a:t>
            </a:r>
            <a:r>
              <a:rPr lang="it-IT" sz="1700" i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Yyyyyyyyyyyyyyyyyyyyyyyyyyyyyyyyyyyyyyyyyyyyyyyyyyyyyyyyyyyyyyyyyyyyyyyyyyyyyyyyyyyyyyyyyyyyyyyyyyyyyyyyyyyyyyyyyyyyyyyyyyyyyyy</a:t>
            </a:r>
          </a:p>
          <a:p>
            <a:r>
              <a:rPr lang="it-IT" sz="22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XXXXXXXXXXXXXXXXXXXXXXXXX</a:t>
            </a:r>
          </a:p>
          <a:p>
            <a:pPr algn="just">
              <a:buNone/>
            </a:pPr>
            <a:r>
              <a:rPr lang="it-IT" sz="1400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	</a:t>
            </a:r>
            <a:r>
              <a:rPr lang="it-IT" sz="1700" i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Yyyyyyyyyyyyyyyyyyyyyyyyyyyyyyyyyyyyyyyyyyyyyyyyyyyyyyyyyyyyyyyyyyyyyyyyyyyyyyyyyyyyyyyyyyyyyyyyyyyyyyyyyyyyyyyyyyyyyyyyyyyyyyy</a:t>
            </a:r>
          </a:p>
          <a:p>
            <a:r>
              <a:rPr lang="it-IT" sz="22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XXXXXXXXXXXXXXXXXXXXXXXXX</a:t>
            </a:r>
          </a:p>
          <a:p>
            <a:pPr algn="just">
              <a:buNone/>
            </a:pPr>
            <a:r>
              <a:rPr lang="it-IT" sz="1400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	</a:t>
            </a:r>
            <a:r>
              <a:rPr lang="it-IT" sz="1700" i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Yyyyyyyyyyyyyyyyyyyyyyyyyyyyyyyyyyyyyyyyyyyyyyyyyyyyyyyyyyyyyyyyyyyyyyyyyyyyyyyyyyyyyyyyyyyyyyyyyyyyyyyyyyyyyyyyyyyyyyyyyyyyyyy</a:t>
            </a:r>
          </a:p>
          <a:p>
            <a:pPr>
              <a:buNone/>
            </a:pPr>
            <a:r>
              <a:rPr lang="it-IT" sz="1300" u="sng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 </a:t>
            </a:r>
            <a:endParaRPr lang="it-IT" sz="2100" dirty="0">
              <a:solidFill>
                <a:schemeClr val="bg1"/>
              </a:solidFill>
              <a:effectLst/>
              <a:latin typeface="Palatino Linotype" panose="02040502050505030304" pitchFamily="18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912642" y="6400800"/>
            <a:ext cx="591970" cy="130628"/>
          </a:xfrm>
        </p:spPr>
        <p:txBody>
          <a:bodyPr/>
          <a:lstStyle/>
          <a:p>
            <a:fld id="{D57F1E4F-1CFF-5643-939E-217C01CDF565}" type="slidenum">
              <a:rPr lang="en-US" sz="1400" i="1" smtClean="0">
                <a:solidFill>
                  <a:schemeClr val="bg1"/>
                </a:solidFill>
                <a:latin typeface="Palatino Linotype" panose="02040502050505030304" pitchFamily="18" charset="0"/>
              </a:rPr>
              <a:pPr/>
              <a:t>2</a:t>
            </a:fld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13794" y="6220326"/>
            <a:ext cx="4991706" cy="311102"/>
          </a:xfrm>
        </p:spPr>
        <p:txBody>
          <a:bodyPr/>
          <a:lstStyle/>
          <a:p>
            <a:r>
              <a:rPr lang="it-IT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Nome Cognome - Pistoia, (giorno in numeri) (mese in lettere) </a:t>
            </a:r>
            <a:r>
              <a:rPr lang="it-IT" sz="1400" i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2018</a:t>
            </a:r>
            <a:endParaRPr lang="en-US" sz="1400" i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80" y="240633"/>
            <a:ext cx="1840831" cy="79391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088107" y="210396"/>
            <a:ext cx="7929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it-IT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Organismo di studio Area </a:t>
            </a:r>
            <a:r>
              <a:rPr lang="it-IT" sz="20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tributaria</a:t>
            </a:r>
            <a:endParaRPr lang="it-IT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Personalizzato 1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60C4AA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339</TotalTime>
  <Words>49</Words>
  <Application>Microsoft Office PowerPoint</Application>
  <PresentationFormat>Personalizzato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Damask</vt:lpstr>
      <vt:lpstr>          Titolo titolo titolo titolo titolo (eventuale sottotitolo) </vt:lpstr>
      <vt:lpstr>Titolo slide (argomento/capitolo/paragrafo)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controlli preliminari del delegato e l’espropriazione dei beni indivisi</dc:title>
  <dc:creator>Francesca Lo Iacono</dc:creator>
  <cp:lastModifiedBy>Fabrizio Poggiani</cp:lastModifiedBy>
  <cp:revision>41</cp:revision>
  <cp:lastPrinted>2017-05-04T17:19:12Z</cp:lastPrinted>
  <dcterms:created xsi:type="dcterms:W3CDTF">2017-05-03T21:50:47Z</dcterms:created>
  <dcterms:modified xsi:type="dcterms:W3CDTF">2018-12-12T12:04:54Z</dcterms:modified>
</cp:coreProperties>
</file>